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330" r:id="rId7"/>
    <p:sldId id="338" r:id="rId8"/>
    <p:sldId id="342" r:id="rId9"/>
    <p:sldId id="305" r:id="rId10"/>
    <p:sldId id="339" r:id="rId11"/>
    <p:sldId id="340" r:id="rId12"/>
    <p:sldId id="332" r:id="rId13"/>
    <p:sldId id="343" r:id="rId14"/>
    <p:sldId id="34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69316" autoAdjust="0"/>
  </p:normalViewPr>
  <p:slideViewPr>
    <p:cSldViewPr snapToGrid="0">
      <p:cViewPr varScale="1">
        <p:scale>
          <a:sx n="67" d="100"/>
          <a:sy n="67" d="100"/>
        </p:scale>
        <p:origin x="1205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3" d="100"/>
        <a:sy n="153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83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Dollery" userId="26f3c18d6c6bb39a" providerId="LiveId" clId="{0E568507-1278-4211-AA39-7445C15D4CE8}"/>
    <pc:docChg chg="undo custSel addSld delSld modSld sldOrd">
      <pc:chgData name="Lee Dollery" userId="26f3c18d6c6bb39a" providerId="LiveId" clId="{0E568507-1278-4211-AA39-7445C15D4CE8}" dt="2026-03-04T22:07:43.848" v="5492" actId="21"/>
      <pc:docMkLst>
        <pc:docMk/>
      </pc:docMkLst>
      <pc:sldChg chg="modSp mod">
        <pc:chgData name="Lee Dollery" userId="26f3c18d6c6bb39a" providerId="LiveId" clId="{0E568507-1278-4211-AA39-7445C15D4CE8}" dt="2026-03-04T21:51:19.229" v="5423" actId="1076"/>
        <pc:sldMkLst>
          <pc:docMk/>
          <pc:sldMk cId="703580386" sldId="256"/>
        </pc:sldMkLst>
        <pc:spChg chg="mod">
          <ac:chgData name="Lee Dollery" userId="26f3c18d6c6bb39a" providerId="LiveId" clId="{0E568507-1278-4211-AA39-7445C15D4CE8}" dt="2026-03-04T21:51:19.229" v="5423" actId="1076"/>
          <ac:spMkLst>
            <pc:docMk/>
            <pc:sldMk cId="703580386" sldId="256"/>
            <ac:spMk id="4" creationId="{2E9A7C78-91FD-4B88-953D-5A4363761BD1}"/>
          </ac:spMkLst>
        </pc:spChg>
        <pc:spChg chg="mod">
          <ac:chgData name="Lee Dollery" userId="26f3c18d6c6bb39a" providerId="LiveId" clId="{0E568507-1278-4211-AA39-7445C15D4CE8}" dt="2026-03-04T21:51:12.363" v="5422" actId="14100"/>
          <ac:spMkLst>
            <pc:docMk/>
            <pc:sldMk cId="703580386" sldId="256"/>
            <ac:spMk id="5" creationId="{AD04BED3-CF2E-4CAD-8CE8-ED3ED12AEBD6}"/>
          </ac:spMkLst>
        </pc:spChg>
      </pc:sldChg>
      <pc:sldChg chg="addSp modSp mod">
        <pc:chgData name="Lee Dollery" userId="26f3c18d6c6bb39a" providerId="LiveId" clId="{0E568507-1278-4211-AA39-7445C15D4CE8}" dt="2026-03-04T20:52:20.220" v="3054" actId="27636"/>
        <pc:sldMkLst>
          <pc:docMk/>
          <pc:sldMk cId="2262346778" sldId="257"/>
        </pc:sldMkLst>
        <pc:spChg chg="mod">
          <ac:chgData name="Lee Dollery" userId="26f3c18d6c6bb39a" providerId="LiveId" clId="{0E568507-1278-4211-AA39-7445C15D4CE8}" dt="2026-03-04T20:44:12.482" v="2188" actId="20577"/>
          <ac:spMkLst>
            <pc:docMk/>
            <pc:sldMk cId="2262346778" sldId="257"/>
            <ac:spMk id="2" creationId="{07957686-487A-4245-814E-58B1C25C675C}"/>
          </ac:spMkLst>
        </pc:spChg>
        <pc:spChg chg="mod">
          <ac:chgData name="Lee Dollery" userId="26f3c18d6c6bb39a" providerId="LiveId" clId="{0E568507-1278-4211-AA39-7445C15D4CE8}" dt="2026-03-04T20:52:20.220" v="3054" actId="27636"/>
          <ac:spMkLst>
            <pc:docMk/>
            <pc:sldMk cId="2262346778" sldId="257"/>
            <ac:spMk id="3" creationId="{DB6566BB-9632-4FD7-9FFC-FD3C43D3954E}"/>
          </ac:spMkLst>
        </pc:spChg>
        <pc:spChg chg="add mod">
          <ac:chgData name="Lee Dollery" userId="26f3c18d6c6bb39a" providerId="LiveId" clId="{0E568507-1278-4211-AA39-7445C15D4CE8}" dt="2026-03-04T20:51:53.901" v="3050" actId="113"/>
          <ac:spMkLst>
            <pc:docMk/>
            <pc:sldMk cId="2262346778" sldId="257"/>
            <ac:spMk id="4" creationId="{22E9D002-1114-908A-2314-9EB8A76B4769}"/>
          </ac:spMkLst>
        </pc:spChg>
        <pc:picChg chg="mod modCrop">
          <ac:chgData name="Lee Dollery" userId="26f3c18d6c6bb39a" providerId="LiveId" clId="{0E568507-1278-4211-AA39-7445C15D4CE8}" dt="2026-03-04T20:48:34.485" v="2792" actId="732"/>
          <ac:picMkLst>
            <pc:docMk/>
            <pc:sldMk cId="2262346778" sldId="257"/>
            <ac:picMk id="22" creationId="{FA37C21E-638C-BC12-5F38-57D88A6BC640}"/>
          </ac:picMkLst>
        </pc:picChg>
      </pc:sldChg>
      <pc:sldChg chg="modSp mod modNotesTx">
        <pc:chgData name="Lee Dollery" userId="26f3c18d6c6bb39a" providerId="LiveId" clId="{0E568507-1278-4211-AA39-7445C15D4CE8}" dt="2026-03-04T22:01:32.866" v="5429" actId="5793"/>
        <pc:sldMkLst>
          <pc:docMk/>
          <pc:sldMk cId="2693196608" sldId="305"/>
        </pc:sldMkLst>
        <pc:spChg chg="mod">
          <ac:chgData name="Lee Dollery" userId="26f3c18d6c6bb39a" providerId="LiveId" clId="{0E568507-1278-4211-AA39-7445C15D4CE8}" dt="2026-03-04T21:09:19.549" v="3578" actId="14100"/>
          <ac:spMkLst>
            <pc:docMk/>
            <pc:sldMk cId="2693196608" sldId="305"/>
            <ac:spMk id="3" creationId="{DD2A8BE8-DC21-47DE-B6F3-7DC95B43C52E}"/>
          </ac:spMkLst>
        </pc:spChg>
      </pc:sldChg>
      <pc:sldChg chg="addSp delSp modSp mod modNotesTx">
        <pc:chgData name="Lee Dollery" userId="26f3c18d6c6bb39a" providerId="LiveId" clId="{0E568507-1278-4211-AA39-7445C15D4CE8}" dt="2026-03-04T22:01:45.543" v="5484" actId="20577"/>
        <pc:sldMkLst>
          <pc:docMk/>
          <pc:sldMk cId="1590342866" sldId="330"/>
        </pc:sldMkLst>
        <pc:spChg chg="del mod">
          <ac:chgData name="Lee Dollery" userId="26f3c18d6c6bb39a" providerId="LiveId" clId="{0E568507-1278-4211-AA39-7445C15D4CE8}" dt="2026-03-04T20:33:12.266" v="2154" actId="21"/>
          <ac:spMkLst>
            <pc:docMk/>
            <pc:sldMk cId="1590342866" sldId="330"/>
            <ac:spMk id="3" creationId="{2F49AA98-AED4-4FAD-999C-98B64BB9DF71}"/>
          </ac:spMkLst>
        </pc:spChg>
        <pc:spChg chg="add mod">
          <ac:chgData name="Lee Dollery" userId="26f3c18d6c6bb39a" providerId="LiveId" clId="{0E568507-1278-4211-AA39-7445C15D4CE8}" dt="2026-03-04T20:54:36.067" v="3057" actId="255"/>
          <ac:spMkLst>
            <pc:docMk/>
            <pc:sldMk cId="1590342866" sldId="330"/>
            <ac:spMk id="4" creationId="{B8504B95-4F4D-0995-F049-7E100DCD7F38}"/>
          </ac:spMkLst>
        </pc:spChg>
        <pc:spChg chg="add del mod">
          <ac:chgData name="Lee Dollery" userId="26f3c18d6c6bb39a" providerId="LiveId" clId="{0E568507-1278-4211-AA39-7445C15D4CE8}" dt="2026-03-04T20:32:41.538" v="2150" actId="21"/>
          <ac:spMkLst>
            <pc:docMk/>
            <pc:sldMk cId="1590342866" sldId="330"/>
            <ac:spMk id="7" creationId="{4BC26D47-798F-1CA0-AEC4-FAD1D25E5423}"/>
          </ac:spMkLst>
        </pc:spChg>
        <pc:spChg chg="add del mod">
          <ac:chgData name="Lee Dollery" userId="26f3c18d6c6bb39a" providerId="LiveId" clId="{0E568507-1278-4211-AA39-7445C15D4CE8}" dt="2026-03-04T20:33:28.294" v="2156" actId="21"/>
          <ac:spMkLst>
            <pc:docMk/>
            <pc:sldMk cId="1590342866" sldId="330"/>
            <ac:spMk id="9" creationId="{E8E0FF12-A4B7-EC99-4FAE-47F31BC6479A}"/>
          </ac:spMkLst>
        </pc:spChg>
        <pc:picChg chg="add mod">
          <ac:chgData name="Lee Dollery" userId="26f3c18d6c6bb39a" providerId="LiveId" clId="{0E568507-1278-4211-AA39-7445C15D4CE8}" dt="2026-03-04T20:34:11.824" v="2162" actId="1076"/>
          <ac:picMkLst>
            <pc:docMk/>
            <pc:sldMk cId="1590342866" sldId="330"/>
            <ac:picMk id="6" creationId="{F6E458F9-6FBA-3401-12B4-4B4259526965}"/>
          </ac:picMkLst>
        </pc:picChg>
        <pc:picChg chg="del">
          <ac:chgData name="Lee Dollery" userId="26f3c18d6c6bb39a" providerId="LiveId" clId="{0E568507-1278-4211-AA39-7445C15D4CE8}" dt="2026-03-04T19:22:00.662" v="387" actId="21"/>
          <ac:picMkLst>
            <pc:docMk/>
            <pc:sldMk cId="1590342866" sldId="330"/>
            <ac:picMk id="14" creationId="{9EFCBD7B-2964-A6D6-0308-B2FEB4C6C06A}"/>
          </ac:picMkLst>
        </pc:picChg>
        <pc:picChg chg="del">
          <ac:chgData name="Lee Dollery" userId="26f3c18d6c6bb39a" providerId="LiveId" clId="{0E568507-1278-4211-AA39-7445C15D4CE8}" dt="2026-03-04T19:22:03.540" v="388" actId="21"/>
          <ac:picMkLst>
            <pc:docMk/>
            <pc:sldMk cId="1590342866" sldId="330"/>
            <ac:picMk id="23" creationId="{A464BA89-5E85-1161-3984-28B3CEFB4DBD}"/>
          </ac:picMkLst>
        </pc:picChg>
      </pc:sldChg>
      <pc:sldChg chg="addSp modSp mod modNotesTx">
        <pc:chgData name="Lee Dollery" userId="26f3c18d6c6bb39a" providerId="LiveId" clId="{0E568507-1278-4211-AA39-7445C15D4CE8}" dt="2026-03-04T22:01:18.199" v="5427" actId="5793"/>
        <pc:sldMkLst>
          <pc:docMk/>
          <pc:sldMk cId="1510143952" sldId="332"/>
        </pc:sldMkLst>
        <pc:spChg chg="mod">
          <ac:chgData name="Lee Dollery" userId="26f3c18d6c6bb39a" providerId="LiveId" clId="{0E568507-1278-4211-AA39-7445C15D4CE8}" dt="2026-03-04T21:27:31.183" v="4814" actId="1076"/>
          <ac:spMkLst>
            <pc:docMk/>
            <pc:sldMk cId="1510143952" sldId="332"/>
            <ac:spMk id="2" creationId="{4183DBD4-E398-4AA3-AEC1-4BF03FC59886}"/>
          </ac:spMkLst>
        </pc:spChg>
        <pc:spChg chg="add mod">
          <ac:chgData name="Lee Dollery" userId="26f3c18d6c6bb39a" providerId="LiveId" clId="{0E568507-1278-4211-AA39-7445C15D4CE8}" dt="2026-03-04T21:27:38.498" v="4815" actId="1076"/>
          <ac:spMkLst>
            <pc:docMk/>
            <pc:sldMk cId="1510143952" sldId="332"/>
            <ac:spMk id="3" creationId="{2E9E7DD6-3ACC-3783-0E80-200306D8AA5C}"/>
          </ac:spMkLst>
        </pc:spChg>
      </pc:sldChg>
      <pc:sldChg chg="modSp mod modNotesTx">
        <pc:chgData name="Lee Dollery" userId="26f3c18d6c6bb39a" providerId="LiveId" clId="{0E568507-1278-4211-AA39-7445C15D4CE8}" dt="2026-03-04T22:06:08.795" v="5486" actId="5793"/>
        <pc:sldMkLst>
          <pc:docMk/>
          <pc:sldMk cId="33020697" sldId="338"/>
        </pc:sldMkLst>
        <pc:spChg chg="mod">
          <ac:chgData name="Lee Dollery" userId="26f3c18d6c6bb39a" providerId="LiveId" clId="{0E568507-1278-4211-AA39-7445C15D4CE8}" dt="2026-03-04T21:00:06.075" v="3328" actId="27636"/>
          <ac:spMkLst>
            <pc:docMk/>
            <pc:sldMk cId="33020697" sldId="338"/>
            <ac:spMk id="2" creationId="{97A43182-22EB-43CF-838B-D35955098B4F}"/>
          </ac:spMkLst>
        </pc:spChg>
        <pc:spChg chg="mod">
          <ac:chgData name="Lee Dollery" userId="26f3c18d6c6bb39a" providerId="LiveId" clId="{0E568507-1278-4211-AA39-7445C15D4CE8}" dt="2026-03-04T21:00:19.132" v="3329" actId="255"/>
          <ac:spMkLst>
            <pc:docMk/>
            <pc:sldMk cId="33020697" sldId="338"/>
            <ac:spMk id="12" creationId="{8AF7C49E-94F2-3F2F-5C74-87608D35AFB2}"/>
          </ac:spMkLst>
        </pc:spChg>
      </pc:sldChg>
      <pc:sldChg chg="addSp delSp modSp mod modNotesTx">
        <pc:chgData name="Lee Dollery" userId="26f3c18d6c6bb39a" providerId="LiveId" clId="{0E568507-1278-4211-AA39-7445C15D4CE8}" dt="2026-03-04T22:01:07.121" v="5425" actId="5793"/>
        <pc:sldMkLst>
          <pc:docMk/>
          <pc:sldMk cId="2262191475" sldId="339"/>
        </pc:sldMkLst>
        <pc:spChg chg="add mod">
          <ac:chgData name="Lee Dollery" userId="26f3c18d6c6bb39a" providerId="LiveId" clId="{0E568507-1278-4211-AA39-7445C15D4CE8}" dt="2026-03-04T21:17:24.074" v="4138" actId="1076"/>
          <ac:spMkLst>
            <pc:docMk/>
            <pc:sldMk cId="2262191475" sldId="339"/>
            <ac:spMk id="3" creationId="{374CCFA9-52F0-4AE9-63A9-C64B915C6277}"/>
          </ac:spMkLst>
        </pc:spChg>
        <pc:spChg chg="del mod">
          <ac:chgData name="Lee Dollery" userId="26f3c18d6c6bb39a" providerId="LiveId" clId="{0E568507-1278-4211-AA39-7445C15D4CE8}" dt="2026-03-04T21:12:44.961" v="3779" actId="21"/>
          <ac:spMkLst>
            <pc:docMk/>
            <pc:sldMk cId="2262191475" sldId="339"/>
            <ac:spMk id="11" creationId="{7F4503B6-CA40-B9DE-3F0C-3C07105B37BD}"/>
          </ac:spMkLst>
        </pc:spChg>
        <pc:picChg chg="mod modCrop">
          <ac:chgData name="Lee Dollery" userId="26f3c18d6c6bb39a" providerId="LiveId" clId="{0E568507-1278-4211-AA39-7445C15D4CE8}" dt="2026-03-04T21:12:19.006" v="3776" actId="1076"/>
          <ac:picMkLst>
            <pc:docMk/>
            <pc:sldMk cId="2262191475" sldId="339"/>
            <ac:picMk id="10" creationId="{61D1849B-120C-1ED1-7322-6533EFC8EFB2}"/>
          </ac:picMkLst>
        </pc:picChg>
      </pc:sldChg>
      <pc:sldChg chg="delSp modSp mod modNotesTx">
        <pc:chgData name="Lee Dollery" userId="26f3c18d6c6bb39a" providerId="LiveId" clId="{0E568507-1278-4211-AA39-7445C15D4CE8}" dt="2026-03-04T22:07:43.848" v="5492" actId="21"/>
        <pc:sldMkLst>
          <pc:docMk/>
          <pc:sldMk cId="867604313" sldId="340"/>
        </pc:sldMkLst>
        <pc:spChg chg="mod">
          <ac:chgData name="Lee Dollery" userId="26f3c18d6c6bb39a" providerId="LiveId" clId="{0E568507-1278-4211-AA39-7445C15D4CE8}" dt="2026-03-04T21:18:46.969" v="4191" actId="20577"/>
          <ac:spMkLst>
            <pc:docMk/>
            <pc:sldMk cId="867604313" sldId="340"/>
            <ac:spMk id="2" creationId="{39B191B0-6EB1-465F-8485-17B0C7B5E4D2}"/>
          </ac:spMkLst>
        </pc:spChg>
        <pc:spChg chg="del">
          <ac:chgData name="Lee Dollery" userId="26f3c18d6c6bb39a" providerId="LiveId" clId="{0E568507-1278-4211-AA39-7445C15D4CE8}" dt="2026-03-04T22:07:34.613" v="5490" actId="21"/>
          <ac:spMkLst>
            <pc:docMk/>
            <pc:sldMk cId="867604313" sldId="340"/>
            <ac:spMk id="31" creationId="{305F4085-9EAA-4081-8815-C3D2A6D2C63C}"/>
          </ac:spMkLst>
        </pc:spChg>
        <pc:spChg chg="del">
          <ac:chgData name="Lee Dollery" userId="26f3c18d6c6bb39a" providerId="LiveId" clId="{0E568507-1278-4211-AA39-7445C15D4CE8}" dt="2026-03-04T22:07:38.547" v="5491" actId="21"/>
          <ac:spMkLst>
            <pc:docMk/>
            <pc:sldMk cId="867604313" sldId="340"/>
            <ac:spMk id="32" creationId="{E7A32522-24F0-40A6-92CF-E4C87EBE5414}"/>
          </ac:spMkLst>
        </pc:spChg>
        <pc:spChg chg="del">
          <ac:chgData name="Lee Dollery" userId="26f3c18d6c6bb39a" providerId="LiveId" clId="{0E568507-1278-4211-AA39-7445C15D4CE8}" dt="2026-03-04T22:07:43.848" v="5492" actId="21"/>
          <ac:spMkLst>
            <pc:docMk/>
            <pc:sldMk cId="867604313" sldId="340"/>
            <ac:spMk id="33" creationId="{E5D12020-B189-4032-A749-FA4A26615782}"/>
          </ac:spMkLst>
        </pc:spChg>
        <pc:spChg chg="mod">
          <ac:chgData name="Lee Dollery" userId="26f3c18d6c6bb39a" providerId="LiveId" clId="{0E568507-1278-4211-AA39-7445C15D4CE8}" dt="2026-03-04T21:23:52.428" v="4599" actId="255"/>
          <ac:spMkLst>
            <pc:docMk/>
            <pc:sldMk cId="867604313" sldId="340"/>
            <ac:spMk id="52" creationId="{FF283F94-D18A-2E0D-F634-9DA383C80CDC}"/>
          </ac:spMkLst>
        </pc:spChg>
        <pc:picChg chg="del">
          <ac:chgData name="Lee Dollery" userId="26f3c18d6c6bb39a" providerId="LiveId" clId="{0E568507-1278-4211-AA39-7445C15D4CE8}" dt="2026-03-04T21:22:57.688" v="4593" actId="21"/>
          <ac:picMkLst>
            <pc:docMk/>
            <pc:sldMk cId="867604313" sldId="340"/>
            <ac:picMk id="45" creationId="{BC6AF241-720E-9333-AE43-0C01BD5A02E3}"/>
          </ac:picMkLst>
        </pc:picChg>
        <pc:picChg chg="del">
          <ac:chgData name="Lee Dollery" userId="26f3c18d6c6bb39a" providerId="LiveId" clId="{0E568507-1278-4211-AA39-7445C15D4CE8}" dt="2026-03-04T21:23:12.176" v="4594" actId="21"/>
          <ac:picMkLst>
            <pc:docMk/>
            <pc:sldMk cId="867604313" sldId="340"/>
            <ac:picMk id="47" creationId="{30E5DCB1-3E37-EB85-E8D8-0F6C03BB2241}"/>
          </ac:picMkLst>
        </pc:picChg>
        <pc:picChg chg="del">
          <ac:chgData name="Lee Dollery" userId="26f3c18d6c6bb39a" providerId="LiveId" clId="{0E568507-1278-4211-AA39-7445C15D4CE8}" dt="2026-03-04T21:23:20.636" v="4595" actId="21"/>
          <ac:picMkLst>
            <pc:docMk/>
            <pc:sldMk cId="867604313" sldId="340"/>
            <ac:picMk id="51" creationId="{719B6779-6A2A-F3E3-58A1-4A1DB2732AE2}"/>
          </ac:picMkLst>
        </pc:picChg>
        <pc:picChg chg="del">
          <ac:chgData name="Lee Dollery" userId="26f3c18d6c6bb39a" providerId="LiveId" clId="{0E568507-1278-4211-AA39-7445C15D4CE8}" dt="2026-03-04T21:23:23.559" v="4596" actId="21"/>
          <ac:picMkLst>
            <pc:docMk/>
            <pc:sldMk cId="867604313" sldId="340"/>
            <ac:picMk id="56" creationId="{B356B628-6487-2C5A-42B1-D2F3867845DC}"/>
          </ac:picMkLst>
        </pc:picChg>
      </pc:sldChg>
      <pc:sldChg chg="addSp delSp modSp mod modNotesTx">
        <pc:chgData name="Lee Dollery" userId="26f3c18d6c6bb39a" providerId="LiveId" clId="{0E568507-1278-4211-AA39-7445C15D4CE8}" dt="2026-03-04T22:07:24.220" v="5489" actId="21"/>
        <pc:sldMkLst>
          <pc:docMk/>
          <pc:sldMk cId="3134646016" sldId="342"/>
        </pc:sldMkLst>
        <pc:spChg chg="mod">
          <ac:chgData name="Lee Dollery" userId="26f3c18d6c6bb39a" providerId="LiveId" clId="{0E568507-1278-4211-AA39-7445C15D4CE8}" dt="2026-03-04T20:18:54.877" v="1456" actId="255"/>
          <ac:spMkLst>
            <pc:docMk/>
            <pc:sldMk cId="3134646016" sldId="342"/>
            <ac:spMk id="2" creationId="{D3F18CA7-E65E-D2A4-D9A1-F43B3D95EF9B}"/>
          </ac:spMkLst>
        </pc:spChg>
        <pc:spChg chg="mod">
          <ac:chgData name="Lee Dollery" userId="26f3c18d6c6bb39a" providerId="LiveId" clId="{0E568507-1278-4211-AA39-7445C15D4CE8}" dt="2026-03-04T21:03:52.031" v="3502" actId="255"/>
          <ac:spMkLst>
            <pc:docMk/>
            <pc:sldMk cId="3134646016" sldId="342"/>
            <ac:spMk id="3" creationId="{6B6BABF0-4002-7718-93DF-96693A56F1D7}"/>
          </ac:spMkLst>
        </pc:spChg>
        <pc:spChg chg="del">
          <ac:chgData name="Lee Dollery" userId="26f3c18d6c6bb39a" providerId="LiveId" clId="{0E568507-1278-4211-AA39-7445C15D4CE8}" dt="2026-03-04T22:07:17.181" v="5488" actId="21"/>
          <ac:spMkLst>
            <pc:docMk/>
            <pc:sldMk cId="3134646016" sldId="342"/>
            <ac:spMk id="4" creationId="{6C5F341C-A0B1-AC7D-32A9-47CABBAA56AE}"/>
          </ac:spMkLst>
        </pc:spChg>
        <pc:spChg chg="del">
          <ac:chgData name="Lee Dollery" userId="26f3c18d6c6bb39a" providerId="LiveId" clId="{0E568507-1278-4211-AA39-7445C15D4CE8}" dt="2026-03-04T22:07:10.676" v="5487" actId="21"/>
          <ac:spMkLst>
            <pc:docMk/>
            <pc:sldMk cId="3134646016" sldId="342"/>
            <ac:spMk id="5" creationId="{95D4092B-CD7E-1C14-3B2D-598BA27B1F72}"/>
          </ac:spMkLst>
        </pc:spChg>
        <pc:spChg chg="del">
          <ac:chgData name="Lee Dollery" userId="26f3c18d6c6bb39a" providerId="LiveId" clId="{0E568507-1278-4211-AA39-7445C15D4CE8}" dt="2026-03-04T22:07:24.220" v="5489" actId="21"/>
          <ac:spMkLst>
            <pc:docMk/>
            <pc:sldMk cId="3134646016" sldId="342"/>
            <ac:spMk id="6" creationId="{C2D1E34E-04F5-0772-F60F-8C6377697AAB}"/>
          </ac:spMkLst>
        </pc:spChg>
        <pc:spChg chg="add del mod">
          <ac:chgData name="Lee Dollery" userId="26f3c18d6c6bb39a" providerId="LiveId" clId="{0E568507-1278-4211-AA39-7445C15D4CE8}" dt="2026-03-04T20:18:40.704" v="1454" actId="21"/>
          <ac:spMkLst>
            <pc:docMk/>
            <pc:sldMk cId="3134646016" sldId="342"/>
            <ac:spMk id="7" creationId="{4F6CA276-CF23-B718-855B-BC47AA393CA8}"/>
          </ac:spMkLst>
        </pc:spChg>
      </pc:sldChg>
      <pc:sldChg chg="delSp modSp add mod ord modNotesTx">
        <pc:chgData name="Lee Dollery" userId="26f3c18d6c6bb39a" providerId="LiveId" clId="{0E568507-1278-4211-AA39-7445C15D4CE8}" dt="2026-03-04T21:34:38.413" v="5213" actId="5793"/>
        <pc:sldMkLst>
          <pc:docMk/>
          <pc:sldMk cId="1004471046" sldId="343"/>
        </pc:sldMkLst>
        <pc:spChg chg="mod">
          <ac:chgData name="Lee Dollery" userId="26f3c18d6c6bb39a" providerId="LiveId" clId="{0E568507-1278-4211-AA39-7445C15D4CE8}" dt="2026-03-04T21:31:03.949" v="4852" actId="20577"/>
          <ac:spMkLst>
            <pc:docMk/>
            <pc:sldMk cId="1004471046" sldId="343"/>
            <ac:spMk id="2" creationId="{5F4ABA04-0A29-A9D2-0D03-8B5C0F196DE0}"/>
          </ac:spMkLst>
        </pc:spChg>
        <pc:spChg chg="mod">
          <ac:chgData name="Lee Dollery" userId="26f3c18d6c6bb39a" providerId="LiveId" clId="{0E568507-1278-4211-AA39-7445C15D4CE8}" dt="2026-03-04T21:34:10.955" v="5211" actId="14100"/>
          <ac:spMkLst>
            <pc:docMk/>
            <pc:sldMk cId="1004471046" sldId="343"/>
            <ac:spMk id="4" creationId="{5E7E7EB4-CD3F-A327-61FC-14694A1FB9C8}"/>
          </ac:spMkLst>
        </pc:spChg>
        <pc:picChg chg="del">
          <ac:chgData name="Lee Dollery" userId="26f3c18d6c6bb39a" providerId="LiveId" clId="{0E568507-1278-4211-AA39-7445C15D4CE8}" dt="2026-03-04T21:34:05.589" v="5210" actId="21"/>
          <ac:picMkLst>
            <pc:docMk/>
            <pc:sldMk cId="1004471046" sldId="343"/>
            <ac:picMk id="6" creationId="{004B3660-C3AE-788D-8A9F-851867EB7803}"/>
          </ac:picMkLst>
        </pc:picChg>
      </pc:sldChg>
      <pc:sldChg chg="new del">
        <pc:chgData name="Lee Dollery" userId="26f3c18d6c6bb39a" providerId="LiveId" clId="{0E568507-1278-4211-AA39-7445C15D4CE8}" dt="2026-03-04T21:30:28.089" v="4817" actId="2696"/>
        <pc:sldMkLst>
          <pc:docMk/>
          <pc:sldMk cId="1178277372" sldId="34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C06C4-C5A6-48FB-97F5-B20A44F857E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5657-0A12-495F-9FFA-D8F7554E7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2B2CC-0155-4E5E-A890-531D58ADF5B2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80FBB-F712-42E7-8C2F-226D98798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56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89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30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14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48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33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07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51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2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DDFE-0F41-BE9F-6EF9-7D1172BA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632328-15A5-8543-D5E2-A49200777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CAAEE9-876C-248D-06DC-7ACEB55DE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B5938-3EAB-4B59-875D-AF4FEF119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33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80FBB-F712-42E7-8C2F-226D98798B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78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3/1/20XX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Freeform: Shape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/>
            <a:r>
              <a:rPr lang="en-US" sz="20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23B9F-B223-42FC-B961-B8BFC75D2259}" type="datetime1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3/4/2026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alpha val="60000"/>
                  </a:schemeClr>
                </a:solidFill>
              </a:rPr>
              <a:t>Sample footer text</a:t>
            </a:r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3/1/20XX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ublicdomainpictures.net/en/view-image.php?image=51784&amp;picture=baby-footprints-backgroun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hanyhouse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centerforlo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0825" y="1007110"/>
            <a:ext cx="9144000" cy="2387600"/>
          </a:xfrm>
        </p:spPr>
        <p:txBody>
          <a:bodyPr anchor="b" anchorCtr="0">
            <a:normAutofit/>
          </a:bodyPr>
          <a:lstStyle/>
          <a:p>
            <a:r>
              <a:rPr lang="en-US" sz="4800" dirty="0">
                <a:latin typeface="+mn-lt"/>
              </a:rPr>
              <a:t>Memory-Making in Fetal Loss: Supporting Compassionate Bereavement Care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D04BED3-CF2E-4CAD-8CE8-ED3ED12AEB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0825" y="4011641"/>
            <a:ext cx="9144000" cy="1954819"/>
          </a:xfrm>
        </p:spPr>
        <p:txBody>
          <a:bodyPr>
            <a:normAutofit/>
          </a:bodyPr>
          <a:lstStyle/>
          <a:p>
            <a:r>
              <a:rPr lang="en-US" sz="3000" dirty="0"/>
              <a:t>Clinical Education Session for </a:t>
            </a:r>
            <a:r>
              <a:rPr lang="en-US" sz="3000" dirty="0" err="1"/>
              <a:t>Labour</a:t>
            </a:r>
            <a:r>
              <a:rPr lang="en-US" sz="3000" dirty="0"/>
              <a:t> &amp; Delivery Nurses</a:t>
            </a:r>
            <a:endParaRPr lang="en-US" dirty="0"/>
          </a:p>
          <a:p>
            <a:r>
              <a:rPr lang="en-US" sz="2400" dirty="0"/>
              <a:t>Lee Dollery RN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7686-487A-4245-814E-58B1C25C6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/>
          <a:lstStyle/>
          <a:p>
            <a:r>
              <a:rPr lang="en-US" dirty="0"/>
              <a:t>Learning </a:t>
            </a:r>
            <a:br>
              <a:rPr lang="en-US" dirty="0"/>
            </a:br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566BB-9632-4FD7-9FFC-FD3C43D39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1251" y="842209"/>
            <a:ext cx="6080179" cy="1158041"/>
          </a:xfrm>
        </p:spPr>
        <p:txBody>
          <a:bodyPr>
            <a:normAutofit/>
          </a:bodyPr>
          <a:lstStyle/>
          <a:p>
            <a:r>
              <a:rPr lang="en-US" sz="3200" dirty="0"/>
              <a:t>By the end of this session, participants will be able to</a:t>
            </a:r>
            <a:r>
              <a:rPr lang="en-US" dirty="0"/>
              <a:t>: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A37C21E-638C-BC12-5F38-57D88A6BC6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991" b="23390"/>
          <a:stretch>
            <a:fillRect/>
          </a:stretch>
        </p:blipFill>
        <p:spPr>
          <a:xfrm>
            <a:off x="477048" y="4686300"/>
            <a:ext cx="11237903" cy="16946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9D002-1114-908A-2314-9EB8A76B4769}"/>
              </a:ext>
            </a:extLst>
          </p:cNvPr>
          <p:cNvSpPr txBox="1"/>
          <p:nvPr/>
        </p:nvSpPr>
        <p:spPr>
          <a:xfrm>
            <a:off x="4777740" y="2171700"/>
            <a:ext cx="6743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Explain</a:t>
            </a:r>
            <a:r>
              <a:rPr lang="en-US" sz="2000" dirty="0"/>
              <a:t> the role of memory-making in fetal loss care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Identify</a:t>
            </a:r>
            <a:r>
              <a:rPr lang="en-US" sz="2000" dirty="0"/>
              <a:t> types of mementos offered to families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Demonstrate</a:t>
            </a:r>
            <a:r>
              <a:rPr lang="en-US" sz="2000" dirty="0"/>
              <a:t> ways to introduce memory-making options sensitively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Reflect</a:t>
            </a:r>
            <a:r>
              <a:rPr lang="en-US" sz="2000" dirty="0"/>
              <a:t> on the nurse’s role in compassionate bereavement care</a:t>
            </a:r>
          </a:p>
        </p:txBody>
      </p:sp>
    </p:spTree>
    <p:extLst>
      <p:ext uri="{BB962C8B-B14F-4D97-AF65-F5344CB8AC3E}">
        <p14:creationId xmlns:p14="http://schemas.microsoft.com/office/powerpoint/2010/main" val="2262346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49352-2AB0-4ADD-96B9-AB0FAECB5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615317"/>
            <a:ext cx="5914937" cy="937259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Mementos?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CCCE07D-3B17-42EC-AE9C-222D1314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504B95-4F4D-0995-F049-7E100DCD7F38}"/>
              </a:ext>
            </a:extLst>
          </p:cNvPr>
          <p:cNvSpPr txBox="1"/>
          <p:nvPr/>
        </p:nvSpPr>
        <p:spPr>
          <a:xfrm>
            <a:off x="841249" y="2434590"/>
            <a:ext cx="683971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Memory-making mementos are tangible items created to acknowledge the baby’s life and support families in their grieving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E458F9-6FBA-3401-12B4-4B4259526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20941" y="2018619"/>
            <a:ext cx="4456134" cy="305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42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3182-22EB-43CF-838B-D35955098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787"/>
            <a:ext cx="52578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Emotional &amp; Psychological Benefits of Memory Making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DBD4D7-D985-4FC0-B4DA-EFF28F39E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26AE0A-5BB2-C557-E256-1642981135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029" r="9587"/>
          <a:stretch/>
        </p:blipFill>
        <p:spPr>
          <a:xfrm>
            <a:off x="6446939" y="429387"/>
            <a:ext cx="5289259" cy="59999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F7C49E-94F2-3F2F-5C74-87608D35AFB2}"/>
              </a:ext>
            </a:extLst>
          </p:cNvPr>
          <p:cNvSpPr txBox="1"/>
          <p:nvPr/>
        </p:nvSpPr>
        <p:spPr>
          <a:xfrm>
            <a:off x="670560" y="2705213"/>
            <a:ext cx="5425440" cy="3000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000" dirty="0"/>
              <a:t>Memory-making can help families:</a:t>
            </a:r>
          </a:p>
          <a:p>
            <a:pPr>
              <a:lnSpc>
                <a:spcPct val="150000"/>
              </a:lnSpc>
            </a:pPr>
            <a:endParaRPr lang="en-CA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b="1" dirty="0"/>
              <a:t>Process</a:t>
            </a:r>
            <a:r>
              <a:rPr lang="en-CA" dirty="0"/>
              <a:t> grief and acknowledge their baby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b="1" dirty="0"/>
              <a:t>Create</a:t>
            </a:r>
            <a:r>
              <a:rPr lang="en-CA" dirty="0"/>
              <a:t> tangible memories that support healing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b="1" dirty="0"/>
              <a:t>Strengthen</a:t>
            </a:r>
            <a:r>
              <a:rPr lang="en-CA" dirty="0"/>
              <a:t> emotional connection to the baby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b="1" dirty="0"/>
              <a:t>Validate</a:t>
            </a:r>
            <a:r>
              <a:rPr lang="en-CA" dirty="0"/>
              <a:t> the baby's life and the family's loss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b="1" dirty="0"/>
              <a:t>Provide comfort </a:t>
            </a:r>
            <a:r>
              <a:rPr lang="en-CA" dirty="0"/>
              <a:t>and remembrance over time</a:t>
            </a:r>
          </a:p>
        </p:txBody>
      </p:sp>
    </p:spTree>
    <p:extLst>
      <p:ext uri="{BB962C8B-B14F-4D97-AF65-F5344CB8AC3E}">
        <p14:creationId xmlns:p14="http://schemas.microsoft.com/office/powerpoint/2010/main" val="33020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18CA7-E65E-D2A4-D9A1-F43B3D95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644256"/>
            <a:ext cx="6351270" cy="1325563"/>
          </a:xfrm>
        </p:spPr>
        <p:txBody>
          <a:bodyPr>
            <a:normAutofit/>
          </a:bodyPr>
          <a:lstStyle/>
          <a:p>
            <a:r>
              <a:rPr lang="en-CA" sz="3600" dirty="0"/>
              <a:t>Challenges in Supporting Memory-Making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BABF0-4002-7718-93DF-96693A56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47717"/>
            <a:ext cx="6598920" cy="4066027"/>
          </a:xfrm>
        </p:spPr>
        <p:txBody>
          <a:bodyPr>
            <a:noAutofit/>
          </a:bodyPr>
          <a:lstStyle/>
          <a:p>
            <a:pPr marL="228600" indent="0">
              <a:buClr>
                <a:schemeClr val="tx1"/>
              </a:buClr>
              <a:buNone/>
            </a:pPr>
            <a:r>
              <a:rPr lang="en-CA" sz="2400" dirty="0">
                <a:solidFill>
                  <a:schemeClr val="tx1">
                    <a:alpha val="70000"/>
                  </a:schemeClr>
                </a:solidFill>
              </a:rPr>
              <a:t>Families and healthcare providers may face challenges such as:</a:t>
            </a:r>
          </a:p>
          <a:p>
            <a:pPr marL="228600" indent="0">
              <a:buClr>
                <a:schemeClr val="tx1"/>
              </a:buClr>
              <a:buNone/>
            </a:pPr>
            <a:endParaRPr lang="en-CA" sz="2000" dirty="0">
              <a:solidFill>
                <a:schemeClr val="tx1">
                  <a:alpha val="70000"/>
                </a:schemeClr>
              </a:solidFill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>
                    <a:alpha val="70000"/>
                  </a:schemeClr>
                </a:solidFill>
              </a:rPr>
              <a:t>Emotional difficulty </a:t>
            </a:r>
            <a:r>
              <a:rPr lang="en-CA" sz="1800" dirty="0">
                <a:solidFill>
                  <a:schemeClr val="tx1">
                    <a:alpha val="70000"/>
                  </a:schemeClr>
                </a:solidFill>
              </a:rPr>
              <a:t>for nurses and families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>
                    <a:alpha val="70000"/>
                  </a:schemeClr>
                </a:solidFill>
              </a:rPr>
              <a:t>Limited understanding of memory–making</a:t>
            </a:r>
            <a:r>
              <a:rPr lang="en-CA" sz="1800" dirty="0">
                <a:solidFill>
                  <a:schemeClr val="tx1">
                    <a:alpha val="70000"/>
                  </a:schemeClr>
                </a:solidFill>
              </a:rPr>
              <a:t> practices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>
                    <a:alpha val="70000"/>
                  </a:schemeClr>
                </a:solidFill>
              </a:rPr>
              <a:t>Pressure from others to “move on”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>
                    <a:alpha val="70000"/>
                  </a:schemeClr>
                </a:solidFill>
              </a:rPr>
              <a:t>Cultural stigma </a:t>
            </a:r>
            <a:r>
              <a:rPr lang="en-CA" sz="1800" dirty="0">
                <a:solidFill>
                  <a:schemeClr val="tx1">
                    <a:alpha val="70000"/>
                  </a:schemeClr>
                </a:solidFill>
              </a:rPr>
              <a:t>surrounding pregnancy loss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>
                    <a:alpha val="70000"/>
                  </a:schemeClr>
                </a:solidFill>
              </a:rPr>
              <a:t>Fear of judgement </a:t>
            </a:r>
            <a:r>
              <a:rPr lang="en-CA" sz="1800" dirty="0">
                <a:solidFill>
                  <a:schemeClr val="tx1">
                    <a:alpha val="70000"/>
                  </a:schemeClr>
                </a:solidFill>
              </a:rPr>
              <a:t>from others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>
                    <a:alpha val="70000"/>
                  </a:schemeClr>
                </a:solidFill>
              </a:rPr>
              <a:t>Misconceptions </a:t>
            </a:r>
            <a:r>
              <a:rPr lang="en-CA" sz="1800" dirty="0">
                <a:solidFill>
                  <a:schemeClr val="tx1">
                    <a:alpha val="70000"/>
                  </a:schemeClr>
                </a:solidFill>
              </a:rPr>
              <a:t>about the purpose of mementos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64579D-9F4C-A739-92D4-01483A6CC8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826" t="54197" r="33070" b="5713"/>
          <a:stretch/>
        </p:blipFill>
        <p:spPr>
          <a:xfrm>
            <a:off x="7056120" y="466358"/>
            <a:ext cx="4678680" cy="592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4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E50F-247A-4628-90BB-62A60E39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73" y="263324"/>
            <a:ext cx="5322618" cy="2387600"/>
          </a:xfrm>
        </p:spPr>
        <p:txBody>
          <a:bodyPr>
            <a:normAutofit/>
          </a:bodyPr>
          <a:lstStyle/>
          <a:p>
            <a:r>
              <a:rPr lang="en-US" sz="4000" dirty="0"/>
              <a:t>Types of Fetal Loss Mementos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A8BE8-DC21-47DE-B6F3-7DC95B43C5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5790" y="2357060"/>
            <a:ext cx="6009981" cy="3700034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/>
              <a:t>Common mementos offered to families include:</a:t>
            </a:r>
          </a:p>
          <a:p>
            <a:endParaRPr lang="en-US" sz="3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Photographs</a:t>
            </a:r>
            <a:r>
              <a:rPr lang="en-US" sz="3200" dirty="0"/>
              <a:t> - Capturing early memories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Handprints, Footprints, and foot </a:t>
            </a:r>
            <a:r>
              <a:rPr lang="en-US" sz="3200" b="1" dirty="0" err="1"/>
              <a:t>moulds</a:t>
            </a:r>
            <a:r>
              <a:rPr lang="en-US" sz="3200" b="1" dirty="0"/>
              <a:t> </a:t>
            </a:r>
            <a:r>
              <a:rPr lang="en-US" sz="3200" dirty="0"/>
              <a:t>– Tangible Reminders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Hospital Bracelets &amp; Locks of Hair </a:t>
            </a:r>
            <a:r>
              <a:rPr lang="en-US" sz="3200" dirty="0"/>
              <a:t>– Personal Keepsakes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Memory Boxes &amp; Personalized Items </a:t>
            </a:r>
            <a:r>
              <a:rPr lang="en-US" sz="3200" dirty="0"/>
              <a:t>– Blankets, jewelry, stuffed animals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8BE6FEDB-1D50-1DA9-C33E-91E3CF4F64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9901" b="396"/>
          <a:stretch/>
        </p:blipFill>
        <p:spPr>
          <a:xfrm>
            <a:off x="6762672" y="490654"/>
            <a:ext cx="4922838" cy="5876692"/>
          </a:xfrm>
        </p:spPr>
      </p:pic>
    </p:spTree>
    <p:extLst>
      <p:ext uri="{BB962C8B-B14F-4D97-AF65-F5344CB8AC3E}">
        <p14:creationId xmlns:p14="http://schemas.microsoft.com/office/powerpoint/2010/main" val="269319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D1849B-120C-1ED1-7322-6533EFC8EF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45" r="39460"/>
          <a:stretch>
            <a:fillRect/>
          </a:stretch>
        </p:blipFill>
        <p:spPr>
          <a:xfrm>
            <a:off x="7612380" y="488589"/>
            <a:ext cx="4103370" cy="5880819"/>
          </a:xfrm>
          <a:prstGeom prst="rect">
            <a:avLst/>
          </a:prstGeom>
          <a:effectLst>
            <a:outerShdw blurRad="889000" dist="50800" dir="5400000" algn="ctr" rotWithShape="0">
              <a:srgbClr val="000000">
                <a:alpha val="44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D5648-EC4F-4D61-9453-4E038C033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5339576" cy="1325563"/>
          </a:xfrm>
        </p:spPr>
        <p:txBody>
          <a:bodyPr>
            <a:normAutofit/>
          </a:bodyPr>
          <a:lstStyle/>
          <a:p>
            <a:r>
              <a:rPr lang="en-US" sz="4000" dirty="0"/>
              <a:t>Role of Healthcare Providers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A18D9-DF9D-45C8-A71D-661F2BD2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4CCFA9-52F0-4AE9-63A9-C64B915C6277}"/>
              </a:ext>
            </a:extLst>
          </p:cNvPr>
          <p:cNvSpPr txBox="1"/>
          <p:nvPr/>
        </p:nvSpPr>
        <p:spPr>
          <a:xfrm>
            <a:off x="838200" y="2148840"/>
            <a:ext cx="646557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Nurses play an important role in supporting memory-making by:</a:t>
            </a:r>
          </a:p>
          <a:p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/>
              <a:t>Introducing</a:t>
            </a:r>
            <a:r>
              <a:rPr lang="en-CA" sz="2000" dirty="0"/>
              <a:t> memory-making options with sensitivity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/>
              <a:t>Providing</a:t>
            </a:r>
            <a:r>
              <a:rPr lang="en-CA" sz="2000" dirty="0"/>
              <a:t> clear explanations of available mementos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/>
              <a:t>Respecting</a:t>
            </a:r>
            <a:r>
              <a:rPr lang="en-CA" sz="2000" dirty="0"/>
              <a:t> family choices and cultural preferences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/>
              <a:t>Obtaining</a:t>
            </a:r>
            <a:r>
              <a:rPr lang="en-CA" sz="2000" dirty="0"/>
              <a:t> consent before creating keepsakes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/>
              <a:t>Supporting</a:t>
            </a:r>
            <a:r>
              <a:rPr lang="en-CA" sz="2000" dirty="0"/>
              <a:t> families emotionally throughout the process</a:t>
            </a:r>
          </a:p>
        </p:txBody>
      </p:sp>
    </p:spTree>
    <p:extLst>
      <p:ext uri="{BB962C8B-B14F-4D97-AF65-F5344CB8AC3E}">
        <p14:creationId xmlns:p14="http://schemas.microsoft.com/office/powerpoint/2010/main" val="226219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91B0-6EB1-465F-8485-17B0C7B5E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Ways to Introduce Memory-Making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F283F94-D18A-2E0D-F634-9DA383C80CDC}"/>
              </a:ext>
            </a:extLst>
          </p:cNvPr>
          <p:cNvSpPr txBox="1"/>
          <p:nvPr/>
        </p:nvSpPr>
        <p:spPr>
          <a:xfrm>
            <a:off x="1344930" y="2136547"/>
            <a:ext cx="9989820" cy="354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800" dirty="0"/>
              <a:t>Helpful approaches include:</a:t>
            </a:r>
          </a:p>
          <a:p>
            <a:pPr>
              <a:lnSpc>
                <a:spcPct val="150000"/>
              </a:lnSpc>
            </a:pPr>
            <a:endParaRPr lang="en-CA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000" dirty="0"/>
              <a:t>Offering memory-making options gently and without pressure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000" dirty="0"/>
              <a:t>Using clear and compassionate language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000" dirty="0"/>
              <a:t>Allowing families time to consider their choices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000" dirty="0"/>
              <a:t>Reassuring families that accepting or declining mementos is ok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000" dirty="0"/>
              <a:t>Supporting families regardless of their decision</a:t>
            </a:r>
          </a:p>
        </p:txBody>
      </p:sp>
    </p:spTree>
    <p:extLst>
      <p:ext uri="{BB962C8B-B14F-4D97-AF65-F5344CB8AC3E}">
        <p14:creationId xmlns:p14="http://schemas.microsoft.com/office/powerpoint/2010/main" val="867604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413945F-452C-71CF-57CF-172EB604B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888" t="2893" r="-34" b="18033"/>
          <a:stretch/>
        </p:blipFill>
        <p:spPr>
          <a:xfrm>
            <a:off x="270510" y="439875"/>
            <a:ext cx="11445240" cy="59782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83DBD4-E398-4AA3-AEC1-4BF03FC59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420" y="2486025"/>
            <a:ext cx="5146730" cy="60579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Reflective Discussion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55AA7-3B73-477B-A886-58F8E994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E7DD6-3ACC-3783-0E80-200306D8AA5C}"/>
              </a:ext>
            </a:extLst>
          </p:cNvPr>
          <p:cNvSpPr txBox="1"/>
          <p:nvPr/>
        </p:nvSpPr>
        <p:spPr>
          <a:xfrm>
            <a:off x="5993130" y="3515262"/>
            <a:ext cx="53911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What challenges have you experienced when supporting families during fetal loss, and how might memory-making support compassionate care?</a:t>
            </a:r>
          </a:p>
        </p:txBody>
      </p:sp>
    </p:spTree>
    <p:extLst>
      <p:ext uri="{BB962C8B-B14F-4D97-AF65-F5344CB8AC3E}">
        <p14:creationId xmlns:p14="http://schemas.microsoft.com/office/powerpoint/2010/main" val="1510143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DBE6-B96F-736A-A2B4-BC528819F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BA04-0A29-A9D2-0D03-8B5C0F19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615317"/>
            <a:ext cx="5914937" cy="937259"/>
          </a:xfrm>
        </p:spPr>
        <p:txBody>
          <a:bodyPr>
            <a:normAutofit/>
          </a:bodyPr>
          <a:lstStyle/>
          <a:p>
            <a:r>
              <a:rPr lang="en-US" dirty="0"/>
              <a:t>Key Takeaways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326A2AC-53D7-5470-63C9-24BF6029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7E7EB4-CD3F-A327-61FC-14694A1FB9C8}"/>
              </a:ext>
            </a:extLst>
          </p:cNvPr>
          <p:cNvSpPr txBox="1"/>
          <p:nvPr/>
        </p:nvSpPr>
        <p:spPr>
          <a:xfrm>
            <a:off x="841249" y="2434590"/>
            <a:ext cx="1085164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Memory-making helps acknowledge the baby’s life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Mementos can support healing and remembrance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Nurses play a critical role in introducing these options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Compassionate communication supports family-centred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4471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AFABF-813A-4058-0EED-2DCB20DB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11</a:t>
            </a:fld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0EB5879-B2C4-E20C-E945-3C518CCAD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604158"/>
            <a:ext cx="10834333" cy="542108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CA" b="1" dirty="0"/>
              <a:t>References</a:t>
            </a:r>
          </a:p>
          <a:p>
            <a:pPr marL="358775" indent="-358775">
              <a:lnSpc>
                <a:spcPct val="100000"/>
              </a:lnSpc>
              <a:spcAft>
                <a:spcPts val="800"/>
              </a:spcAft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00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Davis, Deborah L., 1955- author. Title: Empty cradle, broken heart: surviving the death of your baby / Deborah L. Davis, Ph.D. Fulcrum Publishing 7333 W. Jefferson Ave., Suite 225 Lakewood, CO 80235</a:t>
            </a:r>
          </a:p>
          <a:p>
            <a:pPr marL="358775" indent="-358775">
              <a:lnSpc>
                <a:spcPct val="100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Rachel M. Lewis, author. Title: Unexpecting real talk on pregnancy loss/ Rachael M. Lewis. Published by Bethany House Publishers 11400 Hampshire Avenue South Bloomington, Minnesota 55438 </a:t>
            </a:r>
            <a:r>
              <a:rPr lang="en-CA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www.bethanyhouse.com</a:t>
            </a:r>
            <a:endParaRPr lang="en-CA" sz="1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00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Heather Dolson RN, author. Title: Whole Navigating the Trauma of Pregnancy Loss Heather Dolson, R.N.  Heather on Health Copyright © 2022 by Heather Dolson and Heather on Health.</a:t>
            </a:r>
          </a:p>
          <a:p>
            <a:pPr marL="358775" indent="-358775">
              <a:lnSpc>
                <a:spcPct val="100000"/>
              </a:lnSpc>
              <a:spcAft>
                <a:spcPts val="800"/>
              </a:spcAft>
            </a:pP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Jane Heustis, RN. &amp; Marcia Jenkins RN. Foreword by Alan D. Wolfelt. Ph.D. Title: Companioning at a Time of Perinatal Loss - A Guide for Nurses, Physicians, Social Workers, Chaplains, and Other Bedside Caregivers. Companion Press The Center for Loss and Life Transition 3735 Broken Bow Road Fort Collins, CO 80526 (970) 226-6050 </a:t>
            </a: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www.centerforloss.com</a:t>
            </a:r>
            <a:endParaRPr lang="en-CA" sz="1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00000"/>
              </a:lnSpc>
              <a:spcAft>
                <a:spcPts val="800"/>
              </a:spcAft>
            </a:pP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Ingrid Kohn, MSW, and Perry-Lynn Moffitt, with Isabelle A. Wilkins, MD. Title: A Silent Sorrow. Pregnancy Loss: Guidance and Support for You and Your Family. Published in 2000 by Routledge, 711 Third Avenue, 8</a:t>
            </a:r>
            <a:r>
              <a:rPr lang="en-CA" sz="1800" kern="100" baseline="300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CA" sz="1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Floor, New York, NY 10017, United States</a:t>
            </a:r>
          </a:p>
          <a:p>
            <a:pPr marL="358775" indent="-358775">
              <a:lnSpc>
                <a:spcPct val="100000"/>
              </a:lnSpc>
              <a:spcAft>
                <a:spcPts val="800"/>
              </a:spcAft>
            </a:pPr>
            <a:r>
              <a:rPr lang="en-CA" sz="18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Image(s) and/or video used under license from Shutterstock.com</a:t>
            </a:r>
            <a:endParaRPr lang="en-CA" sz="1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39327457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Luminous design</Template>
  <TotalTime>2757</TotalTime>
  <Words>653</Words>
  <Application>Microsoft Office PowerPoint</Application>
  <PresentationFormat>Widescreen</PresentationFormat>
  <Paragraphs>84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Avenir Next LT Pro</vt:lpstr>
      <vt:lpstr>Calibri</vt:lpstr>
      <vt:lpstr>Cambria</vt:lpstr>
      <vt:lpstr>Sabon Next LT</vt:lpstr>
      <vt:lpstr>Wingdings</vt:lpstr>
      <vt:lpstr>LuminousVTI</vt:lpstr>
      <vt:lpstr>Memory-Making in Fetal Loss: Supporting Compassionate Bereavement Care</vt:lpstr>
      <vt:lpstr>Learning  Objectives</vt:lpstr>
      <vt:lpstr>What Are Mementos?</vt:lpstr>
      <vt:lpstr>Emotional &amp; Psychological Benefits of Memory Making</vt:lpstr>
      <vt:lpstr>Challenges in Supporting Memory-Making</vt:lpstr>
      <vt:lpstr>Types of Fetal Loss Mementos</vt:lpstr>
      <vt:lpstr>Role of Healthcare Providers</vt:lpstr>
      <vt:lpstr>Ways to Introduce Memory-Making</vt:lpstr>
      <vt:lpstr>Reflective Discussion</vt:lpstr>
      <vt:lpstr>Key Takeaways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Lee Dollery</dc:creator>
  <cp:lastModifiedBy>Lee Dollery</cp:lastModifiedBy>
  <cp:revision>42</cp:revision>
  <dcterms:created xsi:type="dcterms:W3CDTF">2025-05-18T18:27:43Z</dcterms:created>
  <dcterms:modified xsi:type="dcterms:W3CDTF">2026-03-04T22:08:02Z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